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="" xmlns:a16="http://schemas.microsoft.com/office/drawing/2014/main" id="{A459EEA6-FCD9-4E04-B477-0A3FBFCF78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83E617FA-2AA5-4BD6-8F63-6EFD8A2309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73A85-347F-438E-B4DE-5290EF9E849F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188D10E1-E6BA-4929-ADA7-5035819F1C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899E2B33-1A19-4A32-A49F-D75D0EACCE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95A60-C5A1-4A96-9B2A-ED77FE5F3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193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B441EEA-A751-4312-90DD-F5E1BD807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9AE4B4B3-0320-405A-964F-E27A726AF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48260637-EECA-4810-828A-968CD9C7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B691138-CD63-456F-87E8-2F18224F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5BEDEF1-4660-4475-9D06-51FEAB9A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52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F0104A8-7DAA-4313-945E-27975B2AF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34FBD0E3-E7FF-4251-BB41-B61D9B149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8DFDF4F-8010-4451-87E1-0CD042B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59F1D28-A631-4E9D-94DD-33D99118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B3F6D9F-1F85-4613-8495-CACF16E3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56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65522613-931E-4C2B-8A30-D1783F69F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F056EE7A-AC94-4110-831A-DA4541965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3E7E2DE-0A22-46C3-B864-099ED8D2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67A8848-288A-4AD5-B0B4-94BFE03D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CA644F46-1C3B-4F94-9156-A835B63B0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64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A6827CC-8370-4696-BB9A-A3070E7F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7A74089-CDE5-43E0-8FD2-3DAEF020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F2DC213-2BE4-48DD-8654-AC16EB61C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E05D9B6-347E-4C02-B69B-E026C7FAE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57DECC2-F69D-4694-AF66-A5F0D5ED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68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D626C28-AEFB-4B2E-B39C-9E81F226F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2C5CD35-4BB4-4205-A773-B35BBC89B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D0E8F00-E3B7-4CF6-9954-CE725E07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BB74D1E-DFFE-4964-B73A-154CE047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48518A2-3663-479D-AEAB-48E1BBA02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36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E2F4A50-2B15-4EF5-808F-DC2F7A34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E7FE058-D4DB-4221-946F-4FB33086E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CE6CC89-AF54-4B37-9E00-1835752B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D2A492-F9FF-477A-925E-E352ED8A1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E03215D-8BAF-4A98-9775-3C35CF319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71E1324-CC47-4C2B-A4EC-BB6DEA2DF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1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EC5247D-3111-4302-89C1-C58C2496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829C1E5-4D38-4560-A2CA-A5D21CCF9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2208515D-D88E-41CB-8F3B-C661CF6A0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8E9F065F-1945-440D-BF58-562E224AD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5177ABAB-BCC4-4E84-AF9E-86E9D0A5F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90C7EF0D-E4DE-4CF1-A448-7F1F6369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DF768CC1-8C8A-4B22-A6ED-AFDCD5A0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F55E3475-9491-434B-8292-DAE7DA72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6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A84B1DF-5A5D-4532-93F5-BBB43160F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09178ED2-39F0-4731-A902-9BD714C3D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7E3B5C34-8CB6-4204-907E-4E7FF0F81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11FD8AE9-4A68-4B7F-85D1-9EF06828F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53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7E255124-C36E-42EF-9B24-1504475F2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B5FCF7A6-C098-444D-AF95-B5A811E2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32D5C4EC-64E8-4F81-881A-689FCCDF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29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0DB1733-667B-492C-BDC3-DC6774631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635E3A1-8892-4F8B-AC7F-ABE8656BE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8BC34DF5-A0AB-4461-B7E8-2A2F2BCBA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95522D99-D8DF-4909-902D-C94527F9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58EEE0E-800D-464A-B000-1FBE0004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95EB4BAE-7CDF-472D-BF46-4D8233E5C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99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A912EB4-831C-4176-99F1-9749E3714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06AF8D28-B6A4-465F-A1B0-5C11F47C4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CDEE9950-C116-4165-A321-5210A8983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7C766977-9C67-4DC3-A2E2-CDA5B9E2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3D885FFC-C566-4A5E-92AA-5DB6D051E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BDAFCBDE-742F-4F74-A941-2D683C416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76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CE512F9D-968D-4B10-8931-665FD2A3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12D9A383-53CF-4DE9-8897-AD7943512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1B9737A-C9B4-4E91-A0F3-BE68BE547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36AD39C-F1A5-4FE4-925F-01CC1D81F5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32F0780-E1AF-4321-9786-98DE4AD26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66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kupina 19">
            <a:extLst>
              <a:ext uri="{FF2B5EF4-FFF2-40B4-BE49-F238E27FC236}">
                <a16:creationId xmlns="" xmlns:a16="http://schemas.microsoft.com/office/drawing/2014/main" id="{2EEB2433-62F1-49EA-BFF5-2B11A05B9062}"/>
              </a:ext>
            </a:extLst>
          </p:cNvPr>
          <p:cNvGrpSpPr/>
          <p:nvPr/>
        </p:nvGrpSpPr>
        <p:grpSpPr>
          <a:xfrm>
            <a:off x="332509" y="288906"/>
            <a:ext cx="11521440" cy="6131661"/>
            <a:chOff x="1833880" y="615977"/>
            <a:chExt cx="8742262" cy="5435852"/>
          </a:xfrm>
        </p:grpSpPr>
        <p:grpSp>
          <p:nvGrpSpPr>
            <p:cNvPr id="17" name="Skupina 16">
              <a:extLst>
                <a:ext uri="{FF2B5EF4-FFF2-40B4-BE49-F238E27FC236}">
                  <a16:creationId xmlns="" xmlns:a16="http://schemas.microsoft.com/office/drawing/2014/main" id="{995656F2-6879-491F-B0E4-C39CE7C88E18}"/>
                </a:ext>
              </a:extLst>
            </p:cNvPr>
            <p:cNvGrpSpPr/>
            <p:nvPr/>
          </p:nvGrpSpPr>
          <p:grpSpPr>
            <a:xfrm>
              <a:off x="1833880" y="615977"/>
              <a:ext cx="8742262" cy="5435852"/>
              <a:chOff x="3419302" y="225112"/>
              <a:chExt cx="6567054" cy="5435852"/>
            </a:xfrm>
          </p:grpSpPr>
          <p:grpSp>
            <p:nvGrpSpPr>
              <p:cNvPr id="10" name="Skupina 9">
                <a:extLst>
                  <a:ext uri="{FF2B5EF4-FFF2-40B4-BE49-F238E27FC236}">
                    <a16:creationId xmlns="" xmlns:a16="http://schemas.microsoft.com/office/drawing/2014/main" id="{3CB3CBA4-0386-4A77-801F-E40ECE99240B}"/>
                  </a:ext>
                </a:extLst>
              </p:cNvPr>
              <p:cNvGrpSpPr/>
              <p:nvPr/>
            </p:nvGrpSpPr>
            <p:grpSpPr>
              <a:xfrm>
                <a:off x="3419302" y="1188721"/>
                <a:ext cx="6567054" cy="4472243"/>
                <a:chOff x="3419302" y="1188721"/>
                <a:chExt cx="6567054" cy="4472243"/>
              </a:xfrm>
            </p:grpSpPr>
            <p:sp>
              <p:nvSpPr>
                <p:cNvPr id="8" name="Obdélník: se zakulacenými rohy 7">
                  <a:extLst>
                    <a:ext uri="{FF2B5EF4-FFF2-40B4-BE49-F238E27FC236}">
                      <a16:creationId xmlns="" xmlns:a16="http://schemas.microsoft.com/office/drawing/2014/main" id="{54547020-432D-4C40-8067-6FB7952350FB}"/>
                    </a:ext>
                  </a:extLst>
                </p:cNvPr>
                <p:cNvSpPr/>
                <p:nvPr/>
              </p:nvSpPr>
              <p:spPr>
                <a:xfrm>
                  <a:off x="3419302" y="4929446"/>
                  <a:ext cx="6567054" cy="731518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cs-CZ" sz="2400" b="1" dirty="0">
                      <a:solidFill>
                        <a:schemeClr val="tx1"/>
                      </a:solidFill>
                    </a:rPr>
                    <a:t>VOLEJTE:	</a:t>
                  </a:r>
                </a:p>
              </p:txBody>
            </p:sp>
            <p:sp>
              <p:nvSpPr>
                <p:cNvPr id="4" name="Obdélník: se zakulacenými rohy 3">
                  <a:extLst>
                    <a:ext uri="{FF2B5EF4-FFF2-40B4-BE49-F238E27FC236}">
                      <a16:creationId xmlns="" xmlns:a16="http://schemas.microsoft.com/office/drawing/2014/main" id="{79E042FB-BFB7-42BE-9CC7-BE09F29DD73E}"/>
                    </a:ext>
                  </a:extLst>
                </p:cNvPr>
                <p:cNvSpPr/>
                <p:nvPr/>
              </p:nvSpPr>
              <p:spPr>
                <a:xfrm>
                  <a:off x="3419302" y="3316778"/>
                  <a:ext cx="6567054" cy="731518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sz="2400" b="1" dirty="0">
                      <a:solidFill>
                        <a:schemeClr val="tx1"/>
                      </a:solidFill>
                    </a:rPr>
                    <a:t>PONDĚLÍ AŽ SOBOTA</a:t>
                  </a:r>
                </a:p>
                <a:p>
                  <a:pPr algn="ctr"/>
                  <a:r>
                    <a:rPr lang="cs-CZ" sz="1400" b="1" i="1" dirty="0">
                      <a:solidFill>
                        <a:schemeClr val="tx1"/>
                      </a:solidFill>
                    </a:rPr>
                    <a:t>cca 2 HODINY DENNĚ </a:t>
                  </a:r>
                  <a:r>
                    <a:rPr lang="cs-CZ" sz="1400" b="1" i="1" dirty="0" smtClean="0">
                      <a:solidFill>
                        <a:schemeClr val="tx1"/>
                      </a:solidFill>
                    </a:rPr>
                    <a:t>(mezi 5-8 hodinou ranní)</a:t>
                  </a:r>
                  <a:endParaRPr lang="cs-CZ" sz="1400" b="1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" name="Obdélník: se zakulacenými rohy 4">
                  <a:extLst>
                    <a:ext uri="{FF2B5EF4-FFF2-40B4-BE49-F238E27FC236}">
                      <a16:creationId xmlns="" xmlns:a16="http://schemas.microsoft.com/office/drawing/2014/main" id="{FAB5A902-6937-4ED1-B736-CCF45B18C3E5}"/>
                    </a:ext>
                  </a:extLst>
                </p:cNvPr>
                <p:cNvSpPr/>
                <p:nvPr/>
              </p:nvSpPr>
              <p:spPr>
                <a:xfrm>
                  <a:off x="3419302" y="4123112"/>
                  <a:ext cx="6567054" cy="731518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sz="2400" b="1" dirty="0">
                      <a:solidFill>
                        <a:schemeClr val="tx1"/>
                      </a:solidFill>
                    </a:rPr>
                    <a:t>PRÁCE V MÍSTĚ BYDLIŠTĚ</a:t>
                  </a:r>
                </a:p>
              </p:txBody>
            </p:sp>
            <p:sp>
              <p:nvSpPr>
                <p:cNvPr id="6" name="Obdélník: se zakulacenými rohy 5">
                  <a:extLst>
                    <a:ext uri="{FF2B5EF4-FFF2-40B4-BE49-F238E27FC236}">
                      <a16:creationId xmlns="" xmlns:a16="http://schemas.microsoft.com/office/drawing/2014/main" id="{C52ADD9F-37F0-4CB8-9E4E-4CD25BBE31BA}"/>
                    </a:ext>
                  </a:extLst>
                </p:cNvPr>
                <p:cNvSpPr/>
                <p:nvPr/>
              </p:nvSpPr>
              <p:spPr>
                <a:xfrm>
                  <a:off x="3419302" y="1188721"/>
                  <a:ext cx="6567054" cy="731518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sz="3200" b="1" dirty="0">
                      <a:solidFill>
                        <a:schemeClr val="tx1"/>
                      </a:solidFill>
                    </a:rPr>
                    <a:t>DLOUHODOBÝ PŘIVÝDĚLEK DORUČOVÁNÍM NOVIN DO SCHRÁNEK</a:t>
                  </a:r>
                </a:p>
              </p:txBody>
            </p:sp>
            <p:sp>
              <p:nvSpPr>
                <p:cNvPr id="7" name="Obdélník: se zakulacenými rohy 6">
                  <a:extLst>
                    <a:ext uri="{FF2B5EF4-FFF2-40B4-BE49-F238E27FC236}">
                      <a16:creationId xmlns="" xmlns:a16="http://schemas.microsoft.com/office/drawing/2014/main" id="{A8EF5480-813E-4BBD-BE24-E431F171C1BC}"/>
                    </a:ext>
                  </a:extLst>
                </p:cNvPr>
                <p:cNvSpPr/>
                <p:nvPr/>
              </p:nvSpPr>
              <p:spPr>
                <a:xfrm>
                  <a:off x="3419302" y="1995054"/>
                  <a:ext cx="6567054" cy="1246909"/>
                </a:xfrm>
                <a:prstGeom prst="roundRect">
                  <a:avLst>
                    <a:gd name="adj" fmla="val 10166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500" b="1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cs-CZ" sz="500" b="1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cs-CZ" sz="800" b="1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cs-CZ" sz="3600" b="1" dirty="0">
                      <a:solidFill>
                        <a:schemeClr val="tx1"/>
                      </a:solidFill>
                    </a:rPr>
                    <a:t>MĚSÍČNÍ VÝDĚLEK </a:t>
                  </a:r>
                  <a:r>
                    <a:rPr lang="cs-CZ" sz="3600" b="1" dirty="0" smtClean="0">
                      <a:solidFill>
                        <a:schemeClr val="tx1"/>
                      </a:solidFill>
                    </a:rPr>
                    <a:t>od </a:t>
                  </a:r>
                  <a:r>
                    <a:rPr lang="cs-CZ" sz="3600" b="1" dirty="0">
                      <a:solidFill>
                        <a:schemeClr val="tx1"/>
                      </a:solidFill>
                    </a:rPr>
                    <a:t>7 000,- Kč</a:t>
                  </a:r>
                </a:p>
                <a:p>
                  <a:pPr algn="ctr"/>
                  <a:r>
                    <a:rPr lang="cs-CZ" b="1" dirty="0">
                      <a:solidFill>
                        <a:schemeClr val="tx1"/>
                      </a:solidFill>
                    </a:rPr>
                    <a:t>(135,- Kč za hodinu)</a:t>
                  </a:r>
                </a:p>
                <a:p>
                  <a:pPr algn="ctr"/>
                  <a:r>
                    <a:rPr lang="cs-CZ" sz="1400" b="1" i="1" dirty="0">
                      <a:solidFill>
                        <a:schemeClr val="tx1"/>
                      </a:solidFill>
                    </a:rPr>
                    <a:t>práce na smlouvu (dohoda o pracovním poměru)</a:t>
                  </a:r>
                </a:p>
                <a:p>
                  <a:pPr algn="ctr"/>
                  <a:endParaRPr lang="cs-CZ" dirty="0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12" name="Obrázek 11">
                <a:extLst>
                  <a:ext uri="{FF2B5EF4-FFF2-40B4-BE49-F238E27FC236}">
                    <a16:creationId xmlns="" xmlns:a16="http://schemas.microsoft.com/office/drawing/2014/main" id="{E2668CEE-A01F-4166-8C67-CBDF030CC9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250328" y="238800"/>
                <a:ext cx="1409098" cy="658425"/>
              </a:xfrm>
              <a:prstGeom prst="rect">
                <a:avLst/>
              </a:prstGeom>
            </p:spPr>
          </p:pic>
          <p:pic>
            <p:nvPicPr>
              <p:cNvPr id="13" name="Obrázek 12">
                <a:extLst>
                  <a:ext uri="{FF2B5EF4-FFF2-40B4-BE49-F238E27FC236}">
                    <a16:creationId xmlns="" xmlns:a16="http://schemas.microsoft.com/office/drawing/2014/main" id="{65104A27-7C28-4C3B-88E2-37AFC895489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25435" b="27433"/>
              <a:stretch/>
            </p:blipFill>
            <p:spPr>
              <a:xfrm>
                <a:off x="5562934" y="356783"/>
                <a:ext cx="2173730" cy="540442"/>
              </a:xfrm>
              <a:prstGeom prst="rect">
                <a:avLst/>
              </a:prstGeom>
            </p:spPr>
          </p:pic>
          <p:pic>
            <p:nvPicPr>
              <p:cNvPr id="14" name="Obrázek 13">
                <a:extLst>
                  <a:ext uri="{FF2B5EF4-FFF2-40B4-BE49-F238E27FC236}">
                    <a16:creationId xmlns="" xmlns:a16="http://schemas.microsoft.com/office/drawing/2014/main" id="{72596AA9-D8CA-45CB-B43E-14CEAFBF98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08329" y="225112"/>
                <a:ext cx="1341554" cy="685800"/>
              </a:xfrm>
              <a:prstGeom prst="rect">
                <a:avLst/>
              </a:prstGeom>
            </p:spPr>
          </p:pic>
        </p:grpSp>
        <p:sp>
          <p:nvSpPr>
            <p:cNvPr id="15" name="Obdélník: se zakulacenými rohy 14">
              <a:extLst>
                <a:ext uri="{FF2B5EF4-FFF2-40B4-BE49-F238E27FC236}">
                  <a16:creationId xmlns="" xmlns:a16="http://schemas.microsoft.com/office/drawing/2014/main" id="{DE5FFE96-90E0-4F45-96AB-5416DDF1399F}"/>
                </a:ext>
              </a:extLst>
            </p:cNvPr>
            <p:cNvSpPr/>
            <p:nvPr/>
          </p:nvSpPr>
          <p:spPr>
            <a:xfrm>
              <a:off x="3111600" y="5424219"/>
              <a:ext cx="2980309" cy="52370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b="1" dirty="0" smtClean="0">
                  <a:solidFill>
                    <a:schemeClr val="tx1"/>
                  </a:solidFill>
                </a:rPr>
                <a:t>Ilona Tomanová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Obdélník: se zakulacenými rohy 15">
              <a:extLst>
                <a:ext uri="{FF2B5EF4-FFF2-40B4-BE49-F238E27FC236}">
                  <a16:creationId xmlns="" xmlns:a16="http://schemas.microsoft.com/office/drawing/2014/main" id="{B6C9548B-9EB6-4DFB-867E-394D515AE78C}"/>
                </a:ext>
              </a:extLst>
            </p:cNvPr>
            <p:cNvSpPr/>
            <p:nvPr/>
          </p:nvSpPr>
          <p:spPr>
            <a:xfrm>
              <a:off x="7329649" y="5424219"/>
              <a:ext cx="2523518" cy="52370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b="1" dirty="0">
                  <a:solidFill>
                    <a:schemeClr val="tx1"/>
                  </a:solidFill>
                </a:rPr>
                <a:t>mobil:   </a:t>
              </a:r>
              <a:r>
                <a:rPr lang="cs-CZ" sz="2400" b="1" dirty="0" smtClean="0">
                  <a:solidFill>
                    <a:schemeClr val="tx1"/>
                  </a:solidFill>
                </a:rPr>
                <a:t>733 628 300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7060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55</Words>
  <Application>Microsoft Office PowerPoint</Application>
  <PresentationFormat>Vlastní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Stejskal</dc:creator>
  <cp:lastModifiedBy>Host</cp:lastModifiedBy>
  <cp:revision>33</cp:revision>
  <cp:lastPrinted>2018-01-23T14:58:04Z</cp:lastPrinted>
  <dcterms:created xsi:type="dcterms:W3CDTF">2018-01-23T14:28:44Z</dcterms:created>
  <dcterms:modified xsi:type="dcterms:W3CDTF">2018-02-07T10:31:48Z</dcterms:modified>
</cp:coreProperties>
</file>